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16"/>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22" autoAdjust="0"/>
  </p:normalViewPr>
  <p:slideViewPr>
    <p:cSldViewPr>
      <p:cViewPr varScale="1">
        <p:scale>
          <a:sx n="86" d="100"/>
          <a:sy n="86" d="100"/>
        </p:scale>
        <p:origin x="562"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9.xml" Type="http://schemas.openxmlformats.org/officeDocument/2006/relationships/slide"/><Relationship Id="rId11" Target="slides/slide10.xml" Type="http://schemas.openxmlformats.org/officeDocument/2006/relationships/slide"/><Relationship Id="rId12" Target="presProps.xml" Type="http://schemas.openxmlformats.org/officeDocument/2006/relationships/presProps"/><Relationship Id="rId13" Target="viewProps.xml" Type="http://schemas.openxmlformats.org/officeDocument/2006/relationships/viewProps"/><Relationship Id="rId14" Target="theme/theme1.xml" Type="http://schemas.openxmlformats.org/officeDocument/2006/relationships/theme"/><Relationship Id="rId15" Target="tableStyles.xml" Type="http://schemas.openxmlformats.org/officeDocument/2006/relationships/tableStyles"/><Relationship Id="rId16" Target="slides/slide11.xml" Type="http://schemas.openxmlformats.org/officeDocument/2006/relationships/slide"/><Relationship Id="rId3" Target="slides/slide2.xml" Type="http://schemas.openxmlformats.org/officeDocument/2006/relationships/slide"/><Relationship Id="rId4" Target="slides/slide3.xml" Type="http://schemas.openxmlformats.org/officeDocument/2006/relationships/slide"/><Relationship Id="rId5" Target="slides/slide4.xml" Type="http://schemas.openxmlformats.org/officeDocument/2006/relationships/slide"/><Relationship Id="rId6" Target="slides/slide5.xml" Type="http://schemas.openxmlformats.org/officeDocument/2006/relationships/slide"/><Relationship Id="rId7" Target="slides/slide6.xml" Type="http://schemas.openxmlformats.org/officeDocument/2006/relationships/slide"/><Relationship Id="rId8" Target="slides/slide7.xml" Type="http://schemas.openxmlformats.org/officeDocument/2006/relationships/slide"/><Relationship Id="rId9" Target="slides/slide8.xml" Type="http://schemas.openxmlformats.org/officeDocument/2006/relationships/slide"/></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0"/>
            <a:ext cx="11430000" cy="1016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143000"/>
            <a:ext cx="11557000" cy="5334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2/9/2021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7" name="Picture 7"/>
          <p:cNvPicPr>
            <a:picLocks noChangeAspect="1"/>
          </p:cNvPicPr>
          <p:nvPr/>
        </p:nvPicPr>
        <p:blipFill>
          <a:blip r:embed="rId13"/>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1.xml" Type="http://schemas.openxmlformats.org/officeDocument/2006/relationships/slideLayout"/><Relationship Id="rId2" Target="../media/image4.pn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11</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11:30</a:t>
            </a:r>
            <a:r>
              <a:rPr lang="en-US" sz="3000">
                <a:solidFill>
                  <a:srgbClr val="FFFFFF"/>
                </a:solidFill>
                <a:cs typeface="Mandali"/>
              </a:rPr>
              <a:t> శారయి గొడ్రాలై యుండెను. ఆమెకు సంతానము లేదు.</a:t>
            </a:r>
          </a:p>
          <a:p>
            <a:pPr algn="just">
              <a:lnSpc>
                <a:spcPct val="150000"/>
              </a:lnSpc>
              <a:buNone/>
            </a:pPr>
            <a:r>
              <a:rPr b="1" lang="en-US" sz="3000">
                <a:solidFill>
                  <a:srgbClr val="FFFFFF"/>
                </a:solidFill>
                <a:cs typeface="Mandali"/>
              </a:rPr>
              <a:t>11:31</a:t>
            </a:r>
            <a:r>
              <a:rPr lang="en-US" sz="3000">
                <a:solidFill>
                  <a:srgbClr val="FFFFFF"/>
                </a:solidFill>
                <a:cs typeface="Mandali"/>
              </a:rPr>
              <a:t> తెరహు తన కుమారుడగు అబ్రామును, తన కుమారుని కుమారుడు, అనగా హారాను కుమారుడగు లోతును, తన కుమారుడగు అబ్రాము భార్యయయిన శారయి అను తన కోడలిని తీసికొని కనానుకు వెళ్ళుటకు కల్దీయుల ఊరను పట్టణములో నుండి వారితో కూడ బయలుదేరి హారాను మట్టుకు వచ్చి అక్కడ నివసించిరి.</a:t>
            </a:r>
          </a:p>
          <a:p>
            <a:pPr algn="just">
              <a:lnSpc>
                <a:spcPct val="150000"/>
              </a:lnSpc>
              <a:buNone/>
            </a:pPr>
            <a:r>
              <a:rPr b="1" lang="en-US" sz="3000">
                <a:solidFill>
                  <a:srgbClr val="FFFFFF"/>
                </a:solidFill>
                <a:cs typeface="Mandali"/>
              </a:rPr>
              <a:t>11:32</a:t>
            </a:r>
            <a:r>
              <a:rPr lang="en-US" sz="3000">
                <a:solidFill>
                  <a:srgbClr val="FFFFFF"/>
                </a:solidFill>
                <a:cs typeface="Mandali"/>
              </a:rPr>
              <a:t> తెరహు బ్రదికిన దినములు రెండువందల యైదేండ్లు. తెరహు హారానులో మృతిబొందెను.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667000"/>
            <a:ext cx="11430000" cy="1270000"/>
          </a:xfrm>
        </p:spPr>
        <p:txBody>
          <a:bodyPr/>
          <a:lstStyle/>
          <a:p>
            <a:pPr algn="ctr"/>
            <a:r>
              <a:rPr b="true" lang="en-US" sz="5000">
                <a:solidFill>
                  <a:srgbClr val="FFFFFF"/>
                </a:solidFill>
                <a:cs typeface="Mandali"/>
              </a:rPr>
              <a:t>ఆదికాండము</a:t>
            </a:r>
          </a:p>
        </p:txBody>
      </p:sp>
      <p:sp>
        <p:nvSpPr>
          <p:cNvPr id="3" name="Subtitle 2"/>
          <p:cNvSpPr>
            <a:spLocks noGrp="1"/>
          </p:cNvSpPr>
          <p:nvPr>
            <p:ph idx="1" type="subTitle"/>
          </p:nvPr>
        </p:nvSpPr>
        <p:spPr>
          <a:xfrm>
            <a:off x="304800" y="4064000"/>
            <a:ext cx="11430000" cy="2540000"/>
          </a:xfrm>
        </p:spPr>
        <p:txBody>
          <a:bodyPr/>
          <a:lstStyle>
            <a:lvl1pPr algn="ctr" indent="0" marL="0">
              <a:buNone/>
              <a:defRPr>
                <a:solidFill>
                  <a:schemeClr val="tx1">
                    <a:tint val="75000"/>
                  </a:schemeClr>
                </a:solidFill>
              </a:defRPr>
            </a:lvl1pPr>
            <a:lvl2pPr algn="ctr" indent="0" marL="457200">
              <a:buNone/>
              <a:defRPr>
                <a:solidFill>
                  <a:schemeClr val="tx1">
                    <a:tint val="75000"/>
                  </a:schemeClr>
                </a:solidFill>
              </a:defRPr>
            </a:lvl2pPr>
            <a:lvl3pPr algn="ctr" indent="0" marL="914400">
              <a:buNone/>
              <a:defRPr>
                <a:solidFill>
                  <a:schemeClr val="tx1">
                    <a:tint val="75000"/>
                  </a:schemeClr>
                </a:solidFill>
              </a:defRPr>
            </a:lvl3pPr>
            <a:lvl4pPr algn="ctr" indent="0" marL="1371600">
              <a:buNone/>
              <a:defRPr>
                <a:solidFill>
                  <a:schemeClr val="tx1">
                    <a:tint val="75000"/>
                  </a:schemeClr>
                </a:solidFill>
              </a:defRPr>
            </a:lvl4pPr>
            <a:lvl5pPr algn="ctr" indent="0" marL="1828800">
              <a:buNone/>
              <a:defRPr>
                <a:solidFill>
                  <a:schemeClr val="tx1">
                    <a:tint val="75000"/>
                  </a:schemeClr>
                </a:solidFill>
              </a:defRPr>
            </a:lvl5pPr>
            <a:lvl6pPr algn="ctr" indent="0" marL="2286000">
              <a:buNone/>
              <a:defRPr>
                <a:solidFill>
                  <a:schemeClr val="tx1">
                    <a:tint val="75000"/>
                  </a:schemeClr>
                </a:solidFill>
              </a:defRPr>
            </a:lvl6pPr>
            <a:lvl7pPr algn="ctr" indent="0" marL="2743200">
              <a:buNone/>
              <a:defRPr>
                <a:solidFill>
                  <a:schemeClr val="tx1">
                    <a:tint val="75000"/>
                  </a:schemeClr>
                </a:solidFill>
              </a:defRPr>
            </a:lvl7pPr>
            <a:lvl8pPr algn="ctr" indent="0" marL="3200400">
              <a:buNone/>
              <a:defRPr>
                <a:solidFill>
                  <a:schemeClr val="tx1">
                    <a:tint val="75000"/>
                  </a:schemeClr>
                </a:solidFill>
              </a:defRPr>
            </a:lvl8pPr>
            <a:lvl9pPr algn="ctr" indent="0" marL="3657600">
              <a:buNone/>
              <a:defRPr>
                <a:solidFill>
                  <a:schemeClr val="tx1">
                    <a:tint val="75000"/>
                  </a:schemeClr>
                </a:solidFill>
              </a:defRPr>
            </a:lvl9pPr>
          </a:lstStyle>
          <a:p>
            <a:pPr algn="ctr"/>
            <a:r>
              <a:rPr b="true" lang="en-US" sz="3000">
                <a:solidFill>
                  <a:srgbClr val="FFFFFF"/>
                </a:solidFill>
                <a:cs typeface="Mandali"/>
              </a:rPr>
              <a:t>అధ్యాయము 11
పరిశుద్ధ గ్రంధము
www.TeluguBibleStudy.com</a:t>
            </a:r>
          </a:p>
        </p:txBody>
      </p:sp>
      <p:pic>
        <p:nvPicPr>
          <p:cNvPr id="4" name="Picture 4"/>
          <p:cNvPicPr>
            <a:picLocks noChangeAspect="true"/>
          </p:cNvPicPr>
          <p:nvPr/>
        </p:nvPicPr>
        <p:blipFill>
          <a:blip r:embed="rId2"/>
          <a:stretch>
            <a:fillRect/>
          </a:stretch>
        </p:blipFill>
        <p:spPr>
          <a:xfrm>
            <a:off x="4445000" y="127000"/>
            <a:ext cx="2540000" cy="2540000"/>
          </a:xfrm>
          <a:prstGeom prst="rect">
            <a:avLst/>
          </a:prstGeom>
        </p:spPr>
      </p:pic>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11</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11:1</a:t>
            </a:r>
            <a:r>
              <a:rPr lang="en-US" sz="3000">
                <a:solidFill>
                  <a:srgbClr val="FFFFFF"/>
                </a:solidFill>
                <a:cs typeface="Mandali"/>
              </a:rPr>
              <a:t> భూమియందంతట ఒక్క భాషయు ఒక్క పలుకును ఉండెను.</a:t>
            </a:r>
          </a:p>
          <a:p>
            <a:pPr algn="just">
              <a:lnSpc>
                <a:spcPct val="150000"/>
              </a:lnSpc>
              <a:buNone/>
            </a:pPr>
            <a:r>
              <a:rPr b="1" lang="en-US" sz="3000">
                <a:solidFill>
                  <a:srgbClr val="FFFFFF"/>
                </a:solidFill>
                <a:cs typeface="Mandali"/>
              </a:rPr>
              <a:t>11:2</a:t>
            </a:r>
            <a:r>
              <a:rPr lang="en-US" sz="3000">
                <a:solidFill>
                  <a:srgbClr val="FFFFFF"/>
                </a:solidFill>
                <a:cs typeface="Mandali"/>
              </a:rPr>
              <a:t> వారు తూర్పున ప్రయాణమై పోవుచుండగా షీనారు దేశమందొక మైదానము వారికి కనబడెను. అక్కడ వారు నివసించి</a:t>
            </a:r>
          </a:p>
          <a:p>
            <a:pPr algn="just">
              <a:lnSpc>
                <a:spcPct val="150000"/>
              </a:lnSpc>
              <a:buNone/>
            </a:pPr>
            <a:r>
              <a:rPr b="1" lang="en-US" sz="3000">
                <a:solidFill>
                  <a:srgbClr val="FFFFFF"/>
                </a:solidFill>
                <a:cs typeface="Mandali"/>
              </a:rPr>
              <a:t>11:3</a:t>
            </a:r>
            <a:r>
              <a:rPr lang="en-US" sz="3000">
                <a:solidFill>
                  <a:srgbClr val="FFFFFF"/>
                </a:solidFill>
                <a:cs typeface="Mandali"/>
              </a:rPr>
              <a:t> మనము ఇటికలు చేసి బాగుగా కాల్చుదము రండని ఒకనితో ఒకడు మాటలాడుకొనిరి. రాళ్లకు ప్రతిగా ఇటికలును, అడుసునకు ప్రతిగా మట్టికీలును వారికుండెను.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11</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11:4</a:t>
            </a:r>
            <a:r>
              <a:rPr lang="en-US" sz="3000">
                <a:solidFill>
                  <a:srgbClr val="FFFFFF"/>
                </a:solidFill>
                <a:cs typeface="Mandali"/>
              </a:rPr>
              <a:t> మరియు వారు మనము భూమియందంతట చెదిరిపోకుండ ఒక పట్టణమును ఆకాశమునంటు శిఖరముగల ఒక గోపురమును కట్టుకొని, పేరు సంపాదించుకొందము రండని మాటలాడుకొనగా</a:t>
            </a:r>
          </a:p>
          <a:p>
            <a:pPr algn="just">
              <a:lnSpc>
                <a:spcPct val="150000"/>
              </a:lnSpc>
              <a:buNone/>
            </a:pPr>
            <a:r>
              <a:rPr b="1" lang="en-US" sz="3000">
                <a:solidFill>
                  <a:srgbClr val="FFFFFF"/>
                </a:solidFill>
                <a:cs typeface="Mandali"/>
              </a:rPr>
              <a:t>11:5</a:t>
            </a:r>
            <a:r>
              <a:rPr lang="en-US" sz="3000">
                <a:solidFill>
                  <a:srgbClr val="FFFFFF"/>
                </a:solidFill>
                <a:cs typeface="Mandali"/>
              </a:rPr>
              <a:t> యెహోవా నరుల కుమారులు కట్టిన పట్టణమును గోపురమును చూడ దిగివచ్చెను.</a:t>
            </a:r>
          </a:p>
          <a:p>
            <a:pPr algn="just">
              <a:lnSpc>
                <a:spcPct val="150000"/>
              </a:lnSpc>
              <a:buNone/>
            </a:pPr>
            <a:r>
              <a:rPr b="1" lang="en-US" sz="3000">
                <a:solidFill>
                  <a:srgbClr val="FFFFFF"/>
                </a:solidFill>
                <a:cs typeface="Mandali"/>
              </a:rPr>
              <a:t>11:6</a:t>
            </a:r>
            <a:r>
              <a:rPr lang="en-US" sz="3000">
                <a:solidFill>
                  <a:srgbClr val="FFFFFF"/>
                </a:solidFill>
                <a:cs typeface="Mandali"/>
              </a:rPr>
              <a:t> అప్పుడు యెహోవా ఇదిగో జనము ఒక్కటే; వారికందరికి భాష ఒక్కటే; వారు ఈ పని ఆరంభించియున్నారు. ఇకమీదట వారు చేయదలచు ఏ పనియైనను చేయకుండ వారికి ఆటంకమేమియు నుండదు</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11</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11:7</a:t>
            </a:r>
            <a:r>
              <a:rPr lang="en-US" sz="3000">
                <a:solidFill>
                  <a:srgbClr val="FFFFFF"/>
                </a:solidFill>
                <a:cs typeface="Mandali"/>
              </a:rPr>
              <a:t> గనుక మనము దిగిపోయి వారిలో ఒకని మాట ఒకనికి తెలియకుండ అక్కడ వారి భాషను తారుమారు చేయుదము రండని అనుకొనెను.</a:t>
            </a:r>
          </a:p>
          <a:p>
            <a:pPr algn="just">
              <a:lnSpc>
                <a:spcPct val="150000"/>
              </a:lnSpc>
              <a:buNone/>
            </a:pPr>
            <a:r>
              <a:rPr b="1" lang="en-US" sz="3000">
                <a:solidFill>
                  <a:srgbClr val="FFFFFF"/>
                </a:solidFill>
                <a:cs typeface="Mandali"/>
              </a:rPr>
              <a:t>11:8</a:t>
            </a:r>
            <a:r>
              <a:rPr lang="en-US" sz="3000">
                <a:solidFill>
                  <a:srgbClr val="FFFFFF"/>
                </a:solidFill>
                <a:cs typeface="Mandali"/>
              </a:rPr>
              <a:t> ఆలాగు యెహోవా అక్కడ నుండి భూమియందంతట వారిని చెదరగొట్టెను గనుక వారు ఆ పట్టణమును కట్టుట మానిరి.</a:t>
            </a:r>
          </a:p>
          <a:p>
            <a:pPr algn="just">
              <a:lnSpc>
                <a:spcPct val="150000"/>
              </a:lnSpc>
              <a:buNone/>
            </a:pPr>
            <a:r>
              <a:rPr b="1" lang="en-US" sz="3000">
                <a:solidFill>
                  <a:srgbClr val="FFFFFF"/>
                </a:solidFill>
                <a:cs typeface="Mandali"/>
              </a:rPr>
              <a:t>11:9</a:t>
            </a:r>
            <a:r>
              <a:rPr lang="en-US" sz="3000">
                <a:solidFill>
                  <a:srgbClr val="FFFFFF"/>
                </a:solidFill>
                <a:cs typeface="Mandali"/>
              </a:rPr>
              <a:t> దానికి బాబెలు అను పేరు పెట్టిరి; ఎందుకనగా అక్కడ యెహోవా భూజనులందరి భాషను తారుమారు చేసెను. అక్కడ నుండి యెహోవా భూమియందంతట వారిని చెదరగొట్టెను.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11</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11:10</a:t>
            </a:r>
            <a:r>
              <a:rPr lang="en-US" sz="3000">
                <a:solidFill>
                  <a:srgbClr val="FFFFFF"/>
                </a:solidFill>
                <a:cs typeface="Mandali"/>
              </a:rPr>
              <a:t> షేము వంశావళి ఇది. షేము నూరేండ్లు గలవాడై జలప్రవాహము గతించిన రెండేండ్లకు అర్పక్షదును కనెను.</a:t>
            </a:r>
          </a:p>
          <a:p>
            <a:pPr algn="just">
              <a:lnSpc>
                <a:spcPct val="150000"/>
              </a:lnSpc>
              <a:buNone/>
            </a:pPr>
            <a:r>
              <a:rPr b="1" lang="en-US" sz="3000">
                <a:solidFill>
                  <a:srgbClr val="FFFFFF"/>
                </a:solidFill>
                <a:cs typeface="Mandali"/>
              </a:rPr>
              <a:t>11:11</a:t>
            </a:r>
            <a:r>
              <a:rPr lang="en-US" sz="3000">
                <a:solidFill>
                  <a:srgbClr val="FFFFFF"/>
                </a:solidFill>
                <a:cs typeface="Mandali"/>
              </a:rPr>
              <a:t> షేము అర్పక్షదును కనిన తరువాత ఐదువందల యేండ్లు బ్రదికి కుమారులను కుమార్తెలను కనెను.</a:t>
            </a:r>
          </a:p>
          <a:p>
            <a:pPr algn="just">
              <a:lnSpc>
                <a:spcPct val="150000"/>
              </a:lnSpc>
              <a:buNone/>
            </a:pPr>
            <a:r>
              <a:rPr b="1" lang="en-US" sz="3000">
                <a:solidFill>
                  <a:srgbClr val="FFFFFF"/>
                </a:solidFill>
                <a:cs typeface="Mandali"/>
              </a:rPr>
              <a:t>11:12</a:t>
            </a:r>
            <a:r>
              <a:rPr lang="en-US" sz="3000">
                <a:solidFill>
                  <a:srgbClr val="FFFFFF"/>
                </a:solidFill>
                <a:cs typeface="Mandali"/>
              </a:rPr>
              <a:t> అర్పక్షదు ముప్పది యైదేండ్లు బ్రదికి షేలహును కనెను.</a:t>
            </a:r>
          </a:p>
          <a:p>
            <a:pPr algn="just">
              <a:lnSpc>
                <a:spcPct val="150000"/>
              </a:lnSpc>
              <a:buNone/>
            </a:pPr>
            <a:r>
              <a:rPr b="1" lang="en-US" sz="3000">
                <a:solidFill>
                  <a:srgbClr val="FFFFFF"/>
                </a:solidFill>
                <a:cs typeface="Mandali"/>
              </a:rPr>
              <a:t>11:13</a:t>
            </a:r>
            <a:r>
              <a:rPr lang="en-US" sz="3000">
                <a:solidFill>
                  <a:srgbClr val="FFFFFF"/>
                </a:solidFill>
                <a:cs typeface="Mandali"/>
              </a:rPr>
              <a:t> అర్పక్షదు షేలహును కనిన తరువాత నాలుగువందల మూడేండ్లు బ్రదికి కుమారులను కుమార్తెలను కనెను.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11</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11:14</a:t>
            </a:r>
            <a:r>
              <a:rPr lang="en-US" sz="3000">
                <a:solidFill>
                  <a:srgbClr val="FFFFFF"/>
                </a:solidFill>
                <a:cs typeface="Mandali"/>
              </a:rPr>
              <a:t> షేలహు ముప్పది యేండ్లు బ్రదికి ఏబెరును కనెను.</a:t>
            </a:r>
          </a:p>
          <a:p>
            <a:pPr algn="just">
              <a:lnSpc>
                <a:spcPct val="150000"/>
              </a:lnSpc>
              <a:buNone/>
            </a:pPr>
            <a:r>
              <a:rPr b="1" lang="en-US" sz="3000">
                <a:solidFill>
                  <a:srgbClr val="FFFFFF"/>
                </a:solidFill>
                <a:cs typeface="Mandali"/>
              </a:rPr>
              <a:t>11:15</a:t>
            </a:r>
            <a:r>
              <a:rPr lang="en-US" sz="3000">
                <a:solidFill>
                  <a:srgbClr val="FFFFFF"/>
                </a:solidFill>
                <a:cs typeface="Mandali"/>
              </a:rPr>
              <a:t> షేలహు ఏబెరును కనిన తరువాత నాలుగువందల మూడేండ్లు బ్రదికి కుమారులను కుమార్తెలను కనెను.</a:t>
            </a:r>
          </a:p>
          <a:p>
            <a:pPr algn="just">
              <a:lnSpc>
                <a:spcPct val="150000"/>
              </a:lnSpc>
              <a:buNone/>
            </a:pPr>
            <a:r>
              <a:rPr b="1" lang="en-US" sz="3000">
                <a:solidFill>
                  <a:srgbClr val="FFFFFF"/>
                </a:solidFill>
                <a:cs typeface="Mandali"/>
              </a:rPr>
              <a:t>11:16</a:t>
            </a:r>
            <a:r>
              <a:rPr lang="en-US" sz="3000">
                <a:solidFill>
                  <a:srgbClr val="FFFFFF"/>
                </a:solidFill>
                <a:cs typeface="Mandali"/>
              </a:rPr>
              <a:t> ఏబెరు ముప్పది నాలుగేండ్లు బ్రదికి పెలెగును కనెను.</a:t>
            </a:r>
          </a:p>
          <a:p>
            <a:pPr algn="just">
              <a:lnSpc>
                <a:spcPct val="150000"/>
              </a:lnSpc>
              <a:buNone/>
            </a:pPr>
            <a:r>
              <a:rPr b="1" lang="en-US" sz="3000">
                <a:solidFill>
                  <a:srgbClr val="FFFFFF"/>
                </a:solidFill>
                <a:cs typeface="Mandali"/>
              </a:rPr>
              <a:t>11:17</a:t>
            </a:r>
            <a:r>
              <a:rPr lang="en-US" sz="3000">
                <a:solidFill>
                  <a:srgbClr val="FFFFFF"/>
                </a:solidFill>
                <a:cs typeface="Mandali"/>
              </a:rPr>
              <a:t> ఏబెరు పెలెగును కనిన తరువాత నాలుగువందల ముప్పది యేండ్లు బ్రదికి కుమారులను కుమార్తెలను కనెను.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11</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11:18</a:t>
            </a:r>
            <a:r>
              <a:rPr lang="en-US" sz="3000">
                <a:solidFill>
                  <a:srgbClr val="FFFFFF"/>
                </a:solidFill>
                <a:cs typeface="Mandali"/>
              </a:rPr>
              <a:t> పెలెగు ముప్పది యేండ్లు బ్రదికి రయూను కనెను.</a:t>
            </a:r>
          </a:p>
          <a:p>
            <a:pPr algn="just">
              <a:lnSpc>
                <a:spcPct val="150000"/>
              </a:lnSpc>
              <a:buNone/>
            </a:pPr>
            <a:r>
              <a:rPr b="1" lang="en-US" sz="3000">
                <a:solidFill>
                  <a:srgbClr val="FFFFFF"/>
                </a:solidFill>
                <a:cs typeface="Mandali"/>
              </a:rPr>
              <a:t>11:19</a:t>
            </a:r>
            <a:r>
              <a:rPr lang="en-US" sz="3000">
                <a:solidFill>
                  <a:srgbClr val="FFFFFF"/>
                </a:solidFill>
                <a:cs typeface="Mandali"/>
              </a:rPr>
              <a:t> పెలెగు రయూను కనిన తరువాత రెండువందల తొమ్మిది యేండ్లు బ్రదికి కుమారులను కుమార్తెలను కనెను.</a:t>
            </a:r>
          </a:p>
          <a:p>
            <a:pPr algn="just">
              <a:lnSpc>
                <a:spcPct val="150000"/>
              </a:lnSpc>
              <a:buNone/>
            </a:pPr>
            <a:r>
              <a:rPr b="1" lang="en-US" sz="3000">
                <a:solidFill>
                  <a:srgbClr val="FFFFFF"/>
                </a:solidFill>
                <a:cs typeface="Mandali"/>
              </a:rPr>
              <a:t>11:20</a:t>
            </a:r>
            <a:r>
              <a:rPr lang="en-US" sz="3000">
                <a:solidFill>
                  <a:srgbClr val="FFFFFF"/>
                </a:solidFill>
                <a:cs typeface="Mandali"/>
              </a:rPr>
              <a:t> రయూ ముప్పది రెండేండ్లు బ్రదికి సెరూగును కనెను.</a:t>
            </a:r>
          </a:p>
          <a:p>
            <a:pPr algn="just">
              <a:lnSpc>
                <a:spcPct val="150000"/>
              </a:lnSpc>
              <a:buNone/>
            </a:pPr>
            <a:r>
              <a:rPr b="1" lang="en-US" sz="3000">
                <a:solidFill>
                  <a:srgbClr val="FFFFFF"/>
                </a:solidFill>
                <a:cs typeface="Mandali"/>
              </a:rPr>
              <a:t>11:21</a:t>
            </a:r>
            <a:r>
              <a:rPr lang="en-US" sz="3000">
                <a:solidFill>
                  <a:srgbClr val="FFFFFF"/>
                </a:solidFill>
                <a:cs typeface="Mandali"/>
              </a:rPr>
              <a:t> రయూ సెరూగును కనిన తరువాత రెండువందల ఏడేండ్లు బ్రదికి కుమారులను కుమార్తెలను కనెను.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11</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11:22</a:t>
            </a:r>
            <a:r>
              <a:rPr lang="en-US" sz="3000">
                <a:solidFill>
                  <a:srgbClr val="FFFFFF"/>
                </a:solidFill>
                <a:cs typeface="Mandali"/>
              </a:rPr>
              <a:t> సెరూగు ముప్పది యేండ్లు బ్రదికి నాహోరును కనెను.</a:t>
            </a:r>
          </a:p>
          <a:p>
            <a:pPr algn="just">
              <a:lnSpc>
                <a:spcPct val="150000"/>
              </a:lnSpc>
              <a:buNone/>
            </a:pPr>
            <a:r>
              <a:rPr b="1" lang="en-US" sz="3000">
                <a:solidFill>
                  <a:srgbClr val="FFFFFF"/>
                </a:solidFill>
                <a:cs typeface="Mandali"/>
              </a:rPr>
              <a:t>11:23</a:t>
            </a:r>
            <a:r>
              <a:rPr lang="en-US" sz="3000">
                <a:solidFill>
                  <a:srgbClr val="FFFFFF"/>
                </a:solidFill>
                <a:cs typeface="Mandali"/>
              </a:rPr>
              <a:t> సెరూగు నాహోరును కనిన తరువాత రెండువందల యేండ్లు బ్రదికి కుమారులను కుమార్తెలను కనెను.</a:t>
            </a:r>
          </a:p>
          <a:p>
            <a:pPr algn="just">
              <a:lnSpc>
                <a:spcPct val="150000"/>
              </a:lnSpc>
              <a:buNone/>
            </a:pPr>
            <a:r>
              <a:rPr b="1" lang="en-US" sz="3000">
                <a:solidFill>
                  <a:srgbClr val="FFFFFF"/>
                </a:solidFill>
                <a:cs typeface="Mandali"/>
              </a:rPr>
              <a:t>11:24</a:t>
            </a:r>
            <a:r>
              <a:rPr lang="en-US" sz="3000">
                <a:solidFill>
                  <a:srgbClr val="FFFFFF"/>
                </a:solidFill>
                <a:cs typeface="Mandali"/>
              </a:rPr>
              <a:t> నాహోరు ఇరువది తొమ్మిది యేండ్లు బ్రదికి తెరహును కనెను.</a:t>
            </a:r>
          </a:p>
          <a:p>
            <a:pPr algn="just">
              <a:lnSpc>
                <a:spcPct val="150000"/>
              </a:lnSpc>
              <a:buNone/>
            </a:pPr>
            <a:r>
              <a:rPr b="1" lang="en-US" sz="3000">
                <a:solidFill>
                  <a:srgbClr val="FFFFFF"/>
                </a:solidFill>
                <a:cs typeface="Mandali"/>
              </a:rPr>
              <a:t>11:25</a:t>
            </a:r>
            <a:r>
              <a:rPr lang="en-US" sz="3000">
                <a:solidFill>
                  <a:srgbClr val="FFFFFF"/>
                </a:solidFill>
                <a:cs typeface="Mandali"/>
              </a:rPr>
              <a:t> నాహోరు తెరహును కనిన తరువాత నూటపందొమ్మిది యేండ్లు బ్రదికి కుమారులను కుమార్తెలను కనెను.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11</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11:26</a:t>
            </a:r>
            <a:r>
              <a:rPr lang="en-US" sz="3000">
                <a:solidFill>
                  <a:srgbClr val="FFFFFF"/>
                </a:solidFill>
                <a:cs typeface="Mandali"/>
              </a:rPr>
              <a:t> తెరహు డెబ్బది యేండ్లు బ్రదికి అబ్రామును నాహోరును హారానును కనెను.</a:t>
            </a:r>
          </a:p>
          <a:p>
            <a:pPr algn="just">
              <a:lnSpc>
                <a:spcPct val="150000"/>
              </a:lnSpc>
              <a:buNone/>
            </a:pPr>
            <a:r>
              <a:rPr b="1" lang="en-US" sz="3000">
                <a:solidFill>
                  <a:srgbClr val="FFFFFF"/>
                </a:solidFill>
                <a:cs typeface="Mandali"/>
              </a:rPr>
              <a:t>11:27</a:t>
            </a:r>
            <a:r>
              <a:rPr lang="en-US" sz="3000">
                <a:solidFill>
                  <a:srgbClr val="FFFFFF"/>
                </a:solidFill>
                <a:cs typeface="Mandali"/>
              </a:rPr>
              <a:t> తెరహు వంశావళి ఇది; తెరహు అబ్రామును నాహోరును హారానును కనెను. హారాను లోతును కనెను. </a:t>
            </a:r>
          </a:p>
          <a:p>
            <a:pPr algn="just">
              <a:lnSpc>
                <a:spcPct val="150000"/>
              </a:lnSpc>
              <a:buNone/>
            </a:pPr>
            <a:r>
              <a:rPr b="1" lang="en-US" sz="3000">
                <a:solidFill>
                  <a:srgbClr val="FFFFFF"/>
                </a:solidFill>
                <a:cs typeface="Mandali"/>
              </a:rPr>
              <a:t>11:28</a:t>
            </a:r>
            <a:r>
              <a:rPr lang="en-US" sz="3000">
                <a:solidFill>
                  <a:srgbClr val="FFFFFF"/>
                </a:solidFill>
                <a:cs typeface="Mandali"/>
              </a:rPr>
              <a:t> హారాను తాను పుట్టిన దేశమందలి కల్దీయుల ఊరను పట్టణములో తన తండ్రియైన తెరహు కంటె ముందుగా మృతిబొందెను.</a:t>
            </a:r>
          </a:p>
          <a:p>
            <a:pPr algn="just">
              <a:lnSpc>
                <a:spcPct val="150000"/>
              </a:lnSpc>
              <a:buNone/>
            </a:pPr>
            <a:r>
              <a:rPr b="1" lang="en-US" sz="3000">
                <a:solidFill>
                  <a:srgbClr val="FFFFFF"/>
                </a:solidFill>
                <a:cs typeface="Mandali"/>
              </a:rPr>
              <a:t>11:29</a:t>
            </a:r>
            <a:r>
              <a:rPr lang="en-US" sz="3000">
                <a:solidFill>
                  <a:srgbClr val="FFFFFF"/>
                </a:solidFill>
                <a:cs typeface="Mandali"/>
              </a:rPr>
              <a:t> అబ్రామును నాహోరును వివాహము చేసికొనిరి. అబ్రాము భార్య పేరు శారయి; నాహోరు భార్య పేరు మిల్కా, ఆమె మిల్కాకును ఇస్కాకును తండ్రియైన హారాను కుమార్తె.</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467</Words>
  <Application>Microsoft Office PowerPoint</Application>
  <PresentationFormat>Widescreen</PresentationFormat>
  <Paragraphs>43</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ఆదికాండము</vt:lpstr>
      <vt:lpstr>అధ్యాయము 11</vt:lpstr>
      <vt:lpstr>అధ్యాయము 11</vt:lpstr>
      <vt:lpstr>అధ్యాయము 11</vt:lpstr>
      <vt:lpstr>అధ్యాయము 11</vt:lpstr>
      <vt:lpstr>అధ్యాయము 11</vt:lpstr>
      <vt:lpstr>అధ్యాయము 11</vt:lpstr>
      <vt:lpstr>అధ్యాయము 11</vt:lpstr>
      <vt:lpstr>అధ్యాయము 11</vt:lpstr>
      <vt:lpstr>అధ్యాయము 11</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creator>BIBLE Nestam</dc:creator>
  <cp:lastModifiedBy>www.teluguBIBLEstudy.com</cp:lastModifiedBy>
  <dcterms:modified xsi:type="dcterms:W3CDTF">2021-02-09T07:30:58Z</dcterms:modified>
  <cp:revision>2</cp:revision>
  <dc:title>ఆదికాండము</dc:title>
</cp:coreProperties>
</file>